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AD0F-8395-45AC-8A4A-F17D5347E2FD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E41B-8EFB-4ED8-A21D-4676D5B860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AD0F-8395-45AC-8A4A-F17D5347E2FD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E41B-8EFB-4ED8-A21D-4676D5B860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AD0F-8395-45AC-8A4A-F17D5347E2FD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E41B-8EFB-4ED8-A21D-4676D5B860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AD0F-8395-45AC-8A4A-F17D5347E2FD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E41B-8EFB-4ED8-A21D-4676D5B860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AD0F-8395-45AC-8A4A-F17D5347E2FD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E41B-8EFB-4ED8-A21D-4676D5B860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AD0F-8395-45AC-8A4A-F17D5347E2FD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E41B-8EFB-4ED8-A21D-4676D5B860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AD0F-8395-45AC-8A4A-F17D5347E2FD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E41B-8EFB-4ED8-A21D-4676D5B860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AD0F-8395-45AC-8A4A-F17D5347E2FD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E41B-8EFB-4ED8-A21D-4676D5B860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AD0F-8395-45AC-8A4A-F17D5347E2FD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E41B-8EFB-4ED8-A21D-4676D5B860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AD0F-8395-45AC-8A4A-F17D5347E2FD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E41B-8EFB-4ED8-A21D-4676D5B860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AD0F-8395-45AC-8A4A-F17D5347E2FD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E41B-8EFB-4ED8-A21D-4676D5B860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0AD0F-8395-45AC-8A4A-F17D5347E2FD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AE41B-8EFB-4ED8-A21D-4676D5B860E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2016224"/>
          </a:xfrm>
          <a:noFill/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  <a:softEdge rad="1270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800" i="1" dirty="0" smtClean="0">
                <a:solidFill>
                  <a:srgbClr val="FF0000"/>
                </a:solidFill>
                <a:latin typeface="Calibri" pitchFamily="34" charset="0"/>
              </a:rPr>
              <a:t>Pozvánka na 10. ročník</a:t>
            </a:r>
            <a:br>
              <a:rPr lang="cs-CZ" sz="2800" i="1" dirty="0" smtClean="0">
                <a:solidFill>
                  <a:srgbClr val="FF0000"/>
                </a:solidFill>
                <a:latin typeface="Calibri" pitchFamily="34" charset="0"/>
              </a:rPr>
            </a:br>
            <a:r>
              <a:rPr lang="cs-CZ" sz="2800" i="1" dirty="0" smtClean="0">
                <a:solidFill>
                  <a:srgbClr val="FF0000"/>
                </a:solidFill>
                <a:latin typeface="Calibri" pitchFamily="34" charset="0"/>
              </a:rPr>
              <a:t>Vánočního jarmarku</a:t>
            </a:r>
            <a:br>
              <a:rPr lang="cs-CZ" sz="2800" i="1" dirty="0" smtClean="0">
                <a:solidFill>
                  <a:srgbClr val="FF0000"/>
                </a:solidFill>
                <a:latin typeface="Calibri" pitchFamily="34" charset="0"/>
              </a:rPr>
            </a:br>
            <a:r>
              <a:rPr lang="cs-CZ" sz="2800" i="1" dirty="0" smtClean="0">
                <a:solidFill>
                  <a:srgbClr val="FF0000"/>
                </a:solidFill>
                <a:latin typeface="Calibri" pitchFamily="34" charset="0"/>
              </a:rPr>
              <a:t>ve </a:t>
            </a:r>
            <a:br>
              <a:rPr lang="cs-CZ" sz="2800" i="1" dirty="0" smtClean="0">
                <a:solidFill>
                  <a:srgbClr val="FF0000"/>
                </a:solidFill>
                <a:latin typeface="Calibri" pitchFamily="34" charset="0"/>
              </a:rPr>
            </a:br>
            <a:r>
              <a:rPr lang="cs-CZ" sz="2800" i="1" dirty="0" smtClean="0">
                <a:solidFill>
                  <a:srgbClr val="FF0000"/>
                </a:solidFill>
                <a:latin typeface="Calibri" pitchFamily="34" charset="0"/>
              </a:rPr>
              <a:t>Středisku sociálních služeb města Frýdlant nad Ostravicí</a:t>
            </a:r>
            <a:br>
              <a:rPr lang="cs-CZ" sz="2800" i="1" dirty="0" smtClean="0">
                <a:solidFill>
                  <a:srgbClr val="FF0000"/>
                </a:solidFill>
                <a:latin typeface="Calibri" pitchFamily="34" charset="0"/>
              </a:rPr>
            </a:br>
            <a:r>
              <a:rPr lang="cs-CZ" sz="2800" i="1" dirty="0" smtClean="0">
                <a:solidFill>
                  <a:srgbClr val="FF0000"/>
                </a:solidFill>
                <a:latin typeface="Calibri" pitchFamily="34" charset="0"/>
              </a:rPr>
              <a:t>4. prosince 2018</a:t>
            </a:r>
            <a:endParaRPr lang="cs-CZ" sz="2800" i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4008" y="2348880"/>
            <a:ext cx="4038600" cy="3888432"/>
          </a:xfrm>
          <a:effectLst>
            <a:glow rad="228600">
              <a:schemeClr val="accent6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  <a:scene3d>
            <a:camera prst="perspectiveBelow"/>
            <a:lightRig rig="threePt" dir="t"/>
          </a:scene3d>
          <a:sp3d>
            <a:bevelT w="114300" prst="artDeco"/>
          </a:sp3d>
        </p:spPr>
        <p:txBody>
          <a:bodyPr>
            <a:noAutofit/>
          </a:bodyPr>
          <a:lstStyle/>
          <a:p>
            <a:endParaRPr lang="cs-CZ" sz="14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cs-CZ" sz="1800" b="1" dirty="0" smtClean="0">
                <a:solidFill>
                  <a:srgbClr val="FF0000"/>
                </a:solidFill>
                <a:latin typeface="Calibri" pitchFamily="34" charset="0"/>
              </a:rPr>
              <a:t>10,00  hod.   Zahájení </a:t>
            </a:r>
            <a:r>
              <a:rPr lang="cs-CZ" sz="1800" b="1" dirty="0" smtClean="0">
                <a:solidFill>
                  <a:srgbClr val="FF0000"/>
                </a:solidFill>
                <a:latin typeface="Calibri" pitchFamily="34" charset="0"/>
              </a:rPr>
              <a:t>jarmarku   </a:t>
            </a:r>
          </a:p>
          <a:p>
            <a:pPr>
              <a:buNone/>
            </a:pPr>
            <a:endParaRPr lang="cs-CZ" sz="18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cs-CZ" sz="1800" b="1" dirty="0" smtClean="0">
                <a:solidFill>
                  <a:srgbClr val="FF0000"/>
                </a:solidFill>
                <a:latin typeface="Calibri" pitchFamily="34" charset="0"/>
              </a:rPr>
              <a:t>10,30 hod.    Vystoupení  folklórního </a:t>
            </a:r>
            <a:r>
              <a:rPr lang="cs-CZ" sz="1800" b="1" dirty="0" smtClean="0">
                <a:solidFill>
                  <a:srgbClr val="FF0000"/>
                </a:solidFill>
                <a:latin typeface="Calibri" pitchFamily="34" charset="0"/>
              </a:rPr>
              <a:t>souboru </a:t>
            </a:r>
            <a:r>
              <a:rPr lang="cs-CZ" sz="1800" b="1" dirty="0" err="1" smtClean="0">
                <a:solidFill>
                  <a:srgbClr val="FF0000"/>
                </a:solidFill>
                <a:latin typeface="Calibri" pitchFamily="34" charset="0"/>
              </a:rPr>
              <a:t>Lašánek</a:t>
            </a:r>
            <a:endParaRPr lang="cs-CZ" sz="18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buNone/>
            </a:pPr>
            <a:endParaRPr lang="cs-CZ" sz="18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cs-CZ" sz="1800" b="1" dirty="0" smtClean="0">
                <a:solidFill>
                  <a:srgbClr val="FF0000"/>
                </a:solidFill>
                <a:latin typeface="Calibri" pitchFamily="34" charset="0"/>
              </a:rPr>
              <a:t>10,00 – 15,30 hod.  Výstava betlémů </a:t>
            </a:r>
          </a:p>
          <a:p>
            <a:pPr>
              <a:buNone/>
            </a:pPr>
            <a:endParaRPr lang="cs-CZ" sz="18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cs-CZ" sz="1800" b="1" dirty="0" smtClean="0">
                <a:solidFill>
                  <a:srgbClr val="FF0000"/>
                </a:solidFill>
                <a:latin typeface="Calibri" pitchFamily="34" charset="0"/>
              </a:rPr>
              <a:t>Prodejní výstava vánočních výrobků seniorů, Charity a drobných prodejců</a:t>
            </a:r>
          </a:p>
          <a:p>
            <a:pPr algn="ctr">
              <a:buNone/>
            </a:pPr>
            <a:endParaRPr lang="cs-CZ" sz="18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cs-CZ" sz="1800" b="1" dirty="0" smtClean="0">
                <a:solidFill>
                  <a:srgbClr val="FF0000"/>
                </a:solidFill>
                <a:latin typeface="Calibri" pitchFamily="34" charset="0"/>
              </a:rPr>
              <a:t>Výborný punč a občerstvení</a:t>
            </a:r>
          </a:p>
          <a:p>
            <a:pPr>
              <a:buNone/>
            </a:pPr>
            <a:endParaRPr lang="cs-CZ" sz="18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ctr">
              <a:buNone/>
            </a:pPr>
            <a:r>
              <a:rPr lang="cs-CZ" sz="1800" b="1" dirty="0" smtClean="0">
                <a:solidFill>
                  <a:srgbClr val="FF0000"/>
                </a:solidFill>
                <a:latin typeface="Calibri" pitchFamily="34" charset="0"/>
              </a:rPr>
              <a:t>SRDEČNĚ VÁS ZVEME</a:t>
            </a:r>
            <a:r>
              <a:rPr lang="cs-CZ" sz="1400" b="1" dirty="0" smtClean="0">
                <a:solidFill>
                  <a:srgbClr val="FF0000"/>
                </a:solidFill>
                <a:latin typeface="Calibri" pitchFamily="34" charset="0"/>
              </a:rPr>
              <a:t>!</a:t>
            </a:r>
            <a:endParaRPr lang="cs-CZ" sz="1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6386" name="Picture 2" descr="Náhled obrázku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348880"/>
            <a:ext cx="3816350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6</Words>
  <Application>Microsoft Office PowerPoint</Application>
  <PresentationFormat>Předvádění na obrazovce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Pozvánka na 10. ročník Vánočního jarmarku ve  Středisku sociálních služeb města Frýdlant nad Ostravicí 4. prosince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Pozvánka na Vánoční jarmark a  Den otevřených dveří v Domově pro seniory</dc:title>
  <dc:creator>Zuzana</dc:creator>
  <cp:lastModifiedBy>zuzana</cp:lastModifiedBy>
  <cp:revision>29</cp:revision>
  <dcterms:created xsi:type="dcterms:W3CDTF">2010-10-18T07:37:09Z</dcterms:created>
  <dcterms:modified xsi:type="dcterms:W3CDTF">2018-11-12T07:20:48Z</dcterms:modified>
</cp:coreProperties>
</file>